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7" r:id="rId19"/>
    <p:sldId id="278" r:id="rId20"/>
    <p:sldId id="276" r:id="rId21"/>
    <p:sldId id="295" r:id="rId22"/>
    <p:sldId id="296" r:id="rId23"/>
    <p:sldId id="298" r:id="rId24"/>
    <p:sldId id="302" r:id="rId25"/>
    <p:sldId id="299" r:id="rId26"/>
    <p:sldId id="303" r:id="rId27"/>
    <p:sldId id="304" r:id="rId28"/>
    <p:sldId id="305" r:id="rId29"/>
    <p:sldId id="306" r:id="rId30"/>
    <p:sldId id="307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Restauración con regularización 2D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319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8425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3224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236826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071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  </a:t>
            </a:r>
            <a:r>
              <a:rPr lang="en-US" dirty="0"/>
              <a:t>+  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  </a:t>
            </a:r>
            <a:r>
              <a:rPr lang="en-US" dirty="0"/>
              <a:t>+  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6.1</a:t>
            </a:r>
          </a:p>
        </p:txBody>
      </p:sp>
    </p:spTree>
    <p:extLst>
      <p:ext uri="{BB962C8B-B14F-4D97-AF65-F5344CB8AC3E}">
        <p14:creationId xmlns:p14="http://schemas.microsoft.com/office/powerpoint/2010/main" val="21385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0743" y="2873828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FD06CF4-7889-2742-BD58-77CE2677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4"/>
            <a:ext cx="9144000" cy="45225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583543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32080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618797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4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 +f</a:t>
            </a:r>
            <a:r>
              <a:rPr lang="en-US" baseline="-25000" dirty="0"/>
              <a:t>8 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+f</a:t>
            </a:r>
            <a:r>
              <a:rPr lang="en-US" baseline="-25000" dirty="0"/>
              <a:t>12</a:t>
            </a:r>
            <a:r>
              <a:rPr lang="en-US" dirty="0"/>
              <a:t>] / 9 = g</a:t>
            </a:r>
            <a:r>
              <a:rPr lang="en-US" baseline="-250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93040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7831" y="3398356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5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7250482-7AC3-0A47-83C1-1FB2490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93"/>
            <a:ext cx="9144000" cy="4519013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826136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50741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898712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83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16598-6896-D34D-8251-F8F86A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4"/>
            <a:ext cx="9144000" cy="45568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15A4-EAE6-ED4B-A4DF-12EA95C5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6" y="5877637"/>
            <a:ext cx="2329376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1" y="4662875"/>
            <a:ext cx="8501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incógnitas, </a:t>
            </a:r>
          </a:p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existen infinitas soluciones, para encontrar la solución es necesario emplear un criterio adicional.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67" y="522250"/>
            <a:ext cx="1657576" cy="48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F91F-893F-4F4D-BF2F-04C18FB843B6}"/>
              </a:ext>
            </a:extLst>
          </p:cNvPr>
          <p:cNvSpPr txBox="1"/>
          <p:nvPr/>
        </p:nvSpPr>
        <p:spPr>
          <a:xfrm>
            <a:off x="416858" y="1362268"/>
            <a:ext cx="6779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 imagen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i="1" dirty="0" err="1"/>
              <a:t>cuadrada</a:t>
            </a:r>
            <a:r>
              <a:rPr lang="en-US" sz="2400" dirty="0"/>
              <a:t> de </a:t>
            </a:r>
            <a:r>
              <a:rPr lang="en-US" sz="2400" dirty="0" err="1"/>
              <a:t>MxM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y</a:t>
            </a:r>
          </a:p>
          <a:p>
            <a:r>
              <a:rPr lang="en-US" sz="2400" dirty="0" err="1"/>
              <a:t>máscara</a:t>
            </a:r>
            <a:r>
              <a:rPr lang="en-US" sz="2400" dirty="0"/>
              <a:t> </a:t>
            </a:r>
            <a:r>
              <a:rPr lang="en-US" sz="2400" b="1" dirty="0"/>
              <a:t>h</a:t>
            </a:r>
            <a:r>
              <a:rPr lang="en-US" sz="2400" dirty="0"/>
              <a:t> de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 imagen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donde</a:t>
            </a:r>
            <a:r>
              <a:rPr lang="en-US" sz="2400" dirty="0"/>
              <a:t> N = M-n+1,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M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0000"/>
                </a:solidFill>
              </a:rPr>
              <a:t>le </a:t>
            </a:r>
            <a:r>
              <a:rPr lang="en-US" sz="2400" u="sng" dirty="0" err="1">
                <a:solidFill>
                  <a:srgbClr val="FF0000"/>
                </a:solidFill>
              </a:rPr>
              <a:t>matriz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H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tiene</a:t>
            </a:r>
            <a:r>
              <a:rPr lang="en-US" sz="2400" u="sng" dirty="0">
                <a:solidFill>
                  <a:srgbClr val="FF0000"/>
                </a:solidFill>
              </a:rPr>
              <a:t> N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x M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elementos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009EAE-59D9-7544-8FC8-4BA1D14A338D}"/>
              </a:ext>
            </a:extLst>
          </p:cNvPr>
          <p:cNvGrpSpPr/>
          <p:nvPr/>
        </p:nvGrpSpPr>
        <p:grpSpPr>
          <a:xfrm>
            <a:off x="430105" y="339365"/>
            <a:ext cx="3332438" cy="914400"/>
            <a:chOff x="430105" y="339365"/>
            <a:chExt cx="3332438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109E71-A760-7D4D-B961-26D1E83251EE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DD988-5F3E-304A-BB10-31EA75FDCDD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6ADD42-2FA9-A840-8FD8-9F21E1385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D84E80-949B-2F48-B590-28CE27537E4E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31F24C-77FE-0B48-B673-C1B327AE23DE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288029" y="893308"/>
            <a:ext cx="6791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 (N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&gt; M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para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06689" y="3531549"/>
            <a:ext cx="6441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como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1" y="4143727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74" y="4932044"/>
            <a:ext cx="14732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1" y="2238698"/>
            <a:ext cx="1657576" cy="48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7588C-D8D9-C84F-A80E-B3352E4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421" y="3569607"/>
            <a:ext cx="2260779" cy="40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BBE24-1782-4F4B-9BFE-FBDAD470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209" y="4918009"/>
            <a:ext cx="2583726" cy="5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Una vez que se tiene la solución en forma de columna es necesario reordenar los elementos en una matriz de </a:t>
            </a:r>
            <a:r>
              <a:rPr lang="es-ES_tradnl" sz="2400" dirty="0" err="1"/>
              <a:t>NxN</a:t>
            </a:r>
            <a:r>
              <a:rPr lang="es-ES_tradnl" sz="2400" dirty="0"/>
              <a:t> elementos.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5905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2B33-9CB1-BA48-A876-E31552F1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67" y="5757765"/>
            <a:ext cx="3683801" cy="6243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AC5ED65-510D-A14B-B858-457CAED44507}"/>
              </a:ext>
            </a:extLst>
          </p:cNvPr>
          <p:cNvGrpSpPr/>
          <p:nvPr/>
        </p:nvGrpSpPr>
        <p:grpSpPr>
          <a:xfrm>
            <a:off x="1738604" y="6386031"/>
            <a:ext cx="3920731" cy="384103"/>
            <a:chOff x="1738604" y="6386031"/>
            <a:chExt cx="3920731" cy="384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DBDD96-C0C8-4C49-BEA7-D695F188591E}"/>
                </a:ext>
              </a:extLst>
            </p:cNvPr>
            <p:cNvSpPr txBox="1"/>
            <p:nvPr/>
          </p:nvSpPr>
          <p:spPr>
            <a:xfrm>
              <a:off x="4982547" y="640080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30000" dirty="0"/>
                <a:t>2</a:t>
              </a:r>
              <a:r>
                <a:rPr lang="en-US" dirty="0"/>
                <a:t>x1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0C90FE-922A-2E49-AC4F-5C78951A8B64}"/>
                </a:ext>
              </a:extLst>
            </p:cNvPr>
            <p:cNvSpPr txBox="1"/>
            <p:nvPr/>
          </p:nvSpPr>
          <p:spPr>
            <a:xfrm>
              <a:off x="1738604" y="638603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MxM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97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1873591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18586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1873591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2550175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2553585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2471169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1940548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2114235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2325999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1935162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2320613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2114235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2314290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331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Cálculo del Error Promedio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3134542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3134542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3134759"/>
            <a:ext cx="2400579" cy="138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878CD-4E76-6148-9F63-C006F2065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411" y="5049363"/>
            <a:ext cx="44323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51E2A-1C66-1746-BE73-BDBED2440D54}"/>
              </a:ext>
            </a:extLst>
          </p:cNvPr>
          <p:cNvSpPr txBox="1"/>
          <p:nvPr/>
        </p:nvSpPr>
        <p:spPr>
          <a:xfrm>
            <a:off x="1225486" y="5071620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6D448-60A2-AC44-B5C4-5C66C6639642}"/>
              </a:ext>
            </a:extLst>
          </p:cNvPr>
          <p:cNvSpPr txBox="1"/>
          <p:nvPr/>
        </p:nvSpPr>
        <p:spPr>
          <a:xfrm>
            <a:off x="2799761" y="6070862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es el </a:t>
            </a:r>
            <a:r>
              <a:rPr lang="en-US" dirty="0" err="1"/>
              <a:t>número</a:t>
            </a:r>
            <a:r>
              <a:rPr lang="en-US" dirty="0"/>
              <a:t> de pixels 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24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23807-8D61-A140-B04E-7B47ADC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8" y="454557"/>
            <a:ext cx="1765300" cy="180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A25F2-AA92-B74E-9938-D09E21094B5E}"/>
              </a:ext>
            </a:extLst>
          </p:cNvPr>
          <p:cNvSpPr txBox="1"/>
          <p:nvPr/>
        </p:nvSpPr>
        <p:spPr>
          <a:xfrm>
            <a:off x="309145" y="999241"/>
            <a:ext cx="93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ORIGINAL </a:t>
            </a:r>
          </a:p>
          <a:p>
            <a:pPr algn="ctr"/>
            <a:r>
              <a:rPr lang="en-US" sz="1400" dirty="0"/>
              <a:t>64x64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FE73B-3996-504E-807E-32FC1DF2C2CF}"/>
              </a:ext>
            </a:extLst>
          </p:cNvPr>
          <p:cNvGrpSpPr/>
          <p:nvPr/>
        </p:nvGrpSpPr>
        <p:grpSpPr>
          <a:xfrm>
            <a:off x="165607" y="2240523"/>
            <a:ext cx="2964371" cy="1866900"/>
            <a:chOff x="165607" y="2240523"/>
            <a:chExt cx="2964371" cy="1866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BDAFA-6266-A44A-B917-63EDBF4D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878" y="2240523"/>
              <a:ext cx="1943100" cy="1866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F09554-5B19-FB43-A9AE-A63CC206B330}"/>
                </a:ext>
              </a:extLst>
            </p:cNvPr>
            <p:cNvSpPr txBox="1"/>
            <p:nvPr/>
          </p:nvSpPr>
          <p:spPr>
            <a:xfrm>
              <a:off x="165607" y="2857892"/>
              <a:ext cx="1154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RESTAURADA</a:t>
              </a:r>
            </a:p>
            <a:p>
              <a:pPr algn="ctr"/>
              <a:r>
                <a:rPr lang="en-US" sz="1400" dirty="0"/>
                <a:t>64x64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F2F7B8B7-5CE0-8A49-BF13-84169B0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AA0CA-6C29-FE44-A57A-9DE8C176AAB3}"/>
              </a:ext>
            </a:extLst>
          </p:cNvPr>
          <p:cNvGrpSpPr/>
          <p:nvPr/>
        </p:nvGrpSpPr>
        <p:grpSpPr>
          <a:xfrm>
            <a:off x="217600" y="4167512"/>
            <a:ext cx="2818151" cy="1752600"/>
            <a:chOff x="217600" y="4167512"/>
            <a:chExt cx="2818151" cy="175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0CF0FA-57E8-964A-BDFA-2DD2CE82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151" y="4167512"/>
              <a:ext cx="1752600" cy="1752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6736F-AE30-7F4D-855E-58AF0986EDE3}"/>
                </a:ext>
              </a:extLst>
            </p:cNvPr>
            <p:cNvSpPr txBox="1"/>
            <p:nvPr/>
          </p:nvSpPr>
          <p:spPr>
            <a:xfrm>
              <a:off x="217600" y="4867374"/>
              <a:ext cx="1121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DEGRADADA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7389DA-026B-F947-A9E0-3FE78588542D}"/>
                </a:ext>
              </a:extLst>
            </p:cNvPr>
            <p:cNvSpPr/>
            <p:nvPr/>
          </p:nvSpPr>
          <p:spPr>
            <a:xfrm>
              <a:off x="1330186" y="55633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62x62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578B6-2689-D142-882A-65861D03B95A}"/>
              </a:ext>
            </a:extLst>
          </p:cNvPr>
          <p:cNvGrpSpPr/>
          <p:nvPr/>
        </p:nvGrpSpPr>
        <p:grpSpPr>
          <a:xfrm>
            <a:off x="3195887" y="2282202"/>
            <a:ext cx="1790700" cy="3618283"/>
            <a:chOff x="3195887" y="2282202"/>
            <a:chExt cx="1790700" cy="36182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5DA9A4-DA6C-A941-A510-1A6592A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5887" y="2282202"/>
              <a:ext cx="1790700" cy="1803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2998E6-4355-324F-A479-E79689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9313" y="4198685"/>
              <a:ext cx="1739900" cy="1701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1242EC-1D8D-9E48-86C3-3932902B7BFE}"/>
                </a:ext>
              </a:extLst>
            </p:cNvPr>
            <p:cNvSpPr/>
            <p:nvPr/>
          </p:nvSpPr>
          <p:spPr>
            <a:xfrm>
              <a:off x="3320813" y="550833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60x60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F29BDA-340B-3147-AD59-6D124712A104}"/>
              </a:ext>
            </a:extLst>
          </p:cNvPr>
          <p:cNvGrpSpPr/>
          <p:nvPr/>
        </p:nvGrpSpPr>
        <p:grpSpPr>
          <a:xfrm>
            <a:off x="5085742" y="2296322"/>
            <a:ext cx="1816100" cy="3567480"/>
            <a:chOff x="5085742" y="2296322"/>
            <a:chExt cx="1816100" cy="35674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057806-91ED-AE4A-BED9-44116EEF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5742" y="2296322"/>
              <a:ext cx="1816100" cy="1790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79A98F-AB01-074F-8E97-D1405DD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9589" y="4250902"/>
              <a:ext cx="1625600" cy="16129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8C05F1-617A-B340-8074-EA43DA818513}"/>
                </a:ext>
              </a:extLst>
            </p:cNvPr>
            <p:cNvSpPr/>
            <p:nvPr/>
          </p:nvSpPr>
          <p:spPr>
            <a:xfrm>
              <a:off x="5217172" y="54816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58x58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9421D-12FF-8A47-BBF3-B1AABA7521BE}"/>
              </a:ext>
            </a:extLst>
          </p:cNvPr>
          <p:cNvGrpSpPr/>
          <p:nvPr/>
        </p:nvGrpSpPr>
        <p:grpSpPr>
          <a:xfrm>
            <a:off x="6966801" y="2294902"/>
            <a:ext cx="1752600" cy="3545158"/>
            <a:chOff x="6966801" y="2294902"/>
            <a:chExt cx="1752600" cy="35451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7941B1-F42F-1C41-9011-3C5841C7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6801" y="2294902"/>
              <a:ext cx="1752600" cy="177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1B3F0-E4B2-1043-8533-84554905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05279" y="4277960"/>
              <a:ext cx="1549400" cy="15621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4856AC-684B-CC48-AB74-A268A06459F6}"/>
                </a:ext>
              </a:extLst>
            </p:cNvPr>
            <p:cNvSpPr/>
            <p:nvPr/>
          </p:nvSpPr>
          <p:spPr>
            <a:xfrm>
              <a:off x="7122958" y="5464346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56x56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5148B1-DD77-A143-81A9-F38BDFDCCD20}"/>
              </a:ext>
            </a:extLst>
          </p:cNvPr>
          <p:cNvGrpSpPr/>
          <p:nvPr/>
        </p:nvGrpSpPr>
        <p:grpSpPr>
          <a:xfrm>
            <a:off x="1649691" y="3930978"/>
            <a:ext cx="6833922" cy="2537216"/>
            <a:chOff x="1649691" y="3930978"/>
            <a:chExt cx="6833922" cy="25372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81FD-ED4A-A745-9B98-64D449FD6810}"/>
                </a:ext>
              </a:extLst>
            </p:cNvPr>
            <p:cNvSpPr txBox="1"/>
            <p:nvPr/>
          </p:nvSpPr>
          <p:spPr>
            <a:xfrm>
              <a:off x="1958169" y="5877612"/>
              <a:ext cx="6439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3x3                                         5x5                                          7x7                                         9x9  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0FFE2C-F290-C84B-9A19-93D4474E8EA8}"/>
                </a:ext>
              </a:extLst>
            </p:cNvPr>
            <p:cNvSpPr txBox="1"/>
            <p:nvPr/>
          </p:nvSpPr>
          <p:spPr>
            <a:xfrm>
              <a:off x="3913157" y="6160417"/>
              <a:ext cx="238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/>
                <a:t>Tamaño</a:t>
              </a:r>
              <a:r>
                <a:rPr lang="en-US" sz="1400" dirty="0"/>
                <a:t> de </a:t>
              </a:r>
              <a:r>
                <a:rPr lang="en-US" sz="1400" dirty="0" err="1"/>
                <a:t>máscara</a:t>
              </a:r>
              <a:r>
                <a:rPr lang="en-US" sz="1400" dirty="0"/>
                <a:t> </a:t>
              </a:r>
              <a:r>
                <a:rPr lang="en-US" sz="1400" dirty="0" err="1"/>
                <a:t>promedio</a:t>
              </a:r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66BC5F-CA3C-104C-AA91-81AEB146E8BB}"/>
                </a:ext>
              </a:extLst>
            </p:cNvPr>
            <p:cNvSpPr txBox="1"/>
            <p:nvPr/>
          </p:nvSpPr>
          <p:spPr>
            <a:xfrm>
              <a:off x="1649691" y="3930978"/>
              <a:ext cx="6833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ERR = 0.76%                               ERR=1.74%                              ERR=2.63%                     ERR=3.20%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97371" y="1913641"/>
            <a:ext cx="3332437" cy="914400"/>
            <a:chOff x="430105" y="339365"/>
            <a:chExt cx="3332437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430105" y="435147"/>
              <a:ext cx="497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178729" y="436718"/>
              <a:ext cx="5838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17FFE-B5F7-584E-9D3E-09D9F7B7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20" y="1870283"/>
            <a:ext cx="1657576" cy="48584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7D493-0245-8040-8DE4-3B90FBF2BFA5}"/>
              </a:ext>
            </a:extLst>
          </p:cNvPr>
          <p:cNvCxnSpPr/>
          <p:nvPr/>
        </p:nvCxnSpPr>
        <p:spPr>
          <a:xfrm>
            <a:off x="6796726" y="2337847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D79613-DCBB-7842-9BEE-E016EF0C812E}"/>
              </a:ext>
            </a:extLst>
          </p:cNvPr>
          <p:cNvSpPr txBox="1"/>
          <p:nvPr/>
        </p:nvSpPr>
        <p:spPr>
          <a:xfrm>
            <a:off x="6043023" y="3572759"/>
            <a:ext cx="3173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</a:t>
            </a:r>
            <a:r>
              <a:rPr lang="en-US" dirty="0" err="1">
                <a:solidFill>
                  <a:srgbClr val="FF0000"/>
                </a:solidFill>
              </a:rPr>
              <a:t>tiene</a:t>
            </a:r>
            <a:r>
              <a:rPr lang="en-US" dirty="0">
                <a:solidFill>
                  <a:srgbClr val="FF0000"/>
                </a:solidFill>
              </a:rPr>
              <a:t> 464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x 480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215296 x 230400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49604 </a:t>
            </a:r>
            <a:r>
              <a:rPr lang="en-US" dirty="0" err="1">
                <a:solidFill>
                  <a:srgbClr val="FF0000"/>
                </a:solidFill>
              </a:rPr>
              <a:t>millones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5164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Se puede usar esta solución para ventanas más pequeñas de la imagen, por ejemplo para ventanas de 64x64. La matriz A es la misma para cada ventana.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8477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B95729F-BCC5-3D4D-9F53-F97FAF7FDA42}"/>
              </a:ext>
            </a:extLst>
          </p:cNvPr>
          <p:cNvSpPr/>
          <p:nvPr/>
        </p:nvSpPr>
        <p:spPr>
          <a:xfrm rot="5400000">
            <a:off x="3556065" y="1010349"/>
            <a:ext cx="149095" cy="5049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5213C9-2988-E648-862F-B5122355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627" y="3711145"/>
            <a:ext cx="36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F89E7-B20F-304B-826A-744FADB1C0E9}"/>
              </a:ext>
            </a:extLst>
          </p:cNvPr>
          <p:cNvGrpSpPr/>
          <p:nvPr/>
        </p:nvGrpSpPr>
        <p:grpSpPr>
          <a:xfrm>
            <a:off x="3758690" y="4359896"/>
            <a:ext cx="539934" cy="2105295"/>
            <a:chOff x="3758690" y="4359896"/>
            <a:chExt cx="539934" cy="2105295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E5819FA-949C-9B44-95D7-8524EECDA44F}"/>
                </a:ext>
              </a:extLst>
            </p:cNvPr>
            <p:cNvCxnSpPr>
              <a:cxnSpLocks/>
              <a:stCxn id="3" idx="1"/>
              <a:endCxn id="18" idx="1"/>
            </p:cNvCxnSpPr>
            <p:nvPr/>
          </p:nvCxnSpPr>
          <p:spPr>
            <a:xfrm rot="10800000" flipH="1" flipV="1">
              <a:off x="3780147" y="4359896"/>
              <a:ext cx="518477" cy="1588417"/>
            </a:xfrm>
            <a:prstGeom prst="bentConnector3">
              <a:avLst>
                <a:gd name="adj1" fmla="val -440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A99091-C421-644E-B0D0-A72E6FA77000}"/>
                </a:ext>
              </a:extLst>
            </p:cNvPr>
            <p:cNvSpPr/>
            <p:nvPr/>
          </p:nvSpPr>
          <p:spPr>
            <a:xfrm>
              <a:off x="3758690" y="5941971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B7DF11B-E0A6-D141-B486-ECD45A6BC38E}"/>
                </a:ext>
              </a:extLst>
            </p:cNvPr>
            <p:cNvCxnSpPr>
              <a:cxnSpLocks/>
              <a:stCxn id="30" idx="3"/>
              <a:endCxn id="34" idx="2"/>
            </p:cNvCxnSpPr>
            <p:nvPr/>
          </p:nvCxnSpPr>
          <p:spPr>
            <a:xfrm flipV="1">
              <a:off x="6647471" y="4656840"/>
              <a:ext cx="640268" cy="1321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A97662-C81B-1D43-9F83-681936EC5B56}"/>
              </a:ext>
            </a:extLst>
          </p:cNvPr>
          <p:cNvGrpSpPr/>
          <p:nvPr/>
        </p:nvGrpSpPr>
        <p:grpSpPr>
          <a:xfrm>
            <a:off x="448235" y="3729318"/>
            <a:ext cx="3911754" cy="2969096"/>
            <a:chOff x="448235" y="3729318"/>
            <a:chExt cx="3911754" cy="29690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8FB94-0CCA-844F-91DC-84BCA0EE8B48}"/>
                </a:ext>
              </a:extLst>
            </p:cNvPr>
            <p:cNvSpPr txBox="1"/>
            <p:nvPr/>
          </p:nvSpPr>
          <p:spPr>
            <a:xfrm>
              <a:off x="3836897" y="3729318"/>
              <a:ext cx="52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pxp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AF0383-B95F-3241-B1A9-9EE782C88ADB}"/>
                </a:ext>
              </a:extLst>
            </p:cNvPr>
            <p:cNvSpPr txBox="1"/>
            <p:nvPr/>
          </p:nvSpPr>
          <p:spPr>
            <a:xfrm>
              <a:off x="448235" y="632908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Ejemplo</a:t>
              </a:r>
              <a:r>
                <a:rPr lang="en-US" dirty="0"/>
                <a:t>: p =6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7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58690" y="594197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17265-588F-E34C-8CA7-20CC7019EF44}"/>
              </a:ext>
            </a:extLst>
          </p:cNvPr>
          <p:cNvGrpSpPr/>
          <p:nvPr/>
        </p:nvGrpSpPr>
        <p:grpSpPr>
          <a:xfrm>
            <a:off x="6658468" y="3728295"/>
            <a:ext cx="1233339" cy="1252190"/>
            <a:chOff x="6658468" y="3728295"/>
            <a:chExt cx="1233339" cy="1252190"/>
          </a:xfrm>
        </p:grpSpPr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5D8CEC8-67CA-AA49-8812-CC7E1A396630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413D9E2A-9551-334B-A1CA-C80A27E922C8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51CAAF79-AA25-B54A-87A6-14E7C865455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8B5B1E72-57F6-5846-9706-3DFE42ED36A4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6F2A6-7F99-D147-8B5B-6B02885600EC}"/>
              </a:ext>
            </a:extLst>
          </p:cNvPr>
          <p:cNvGrpSpPr/>
          <p:nvPr/>
        </p:nvGrpSpPr>
        <p:grpSpPr>
          <a:xfrm>
            <a:off x="3454926" y="3748719"/>
            <a:ext cx="1233339" cy="1252190"/>
            <a:chOff x="6658468" y="3728295"/>
            <a:chExt cx="1233339" cy="1252190"/>
          </a:xfrm>
        </p:grpSpPr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1321524F-C98D-9247-959C-8A7DBC029339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B79FB9EE-EA15-8E4E-9816-0D37C8428B8B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41A46DF0-C869-EA46-BBD3-06396EE7D71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8F78739-5C8A-BC46-A49F-FADA568317F7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7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9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CEB5687-830F-6547-BF3A-DE4F4CF8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10" y="3283802"/>
            <a:ext cx="2149312" cy="209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58690" y="594197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5761348"/>
            <a:ext cx="959227" cy="714841"/>
            <a:chOff x="6260972" y="5761348"/>
            <a:chExt cx="959227" cy="7148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0E8E7F-000B-2446-AF20-DDDFD659DC33}"/>
              </a:ext>
            </a:extLst>
          </p:cNvPr>
          <p:cNvSpPr/>
          <p:nvPr/>
        </p:nvSpPr>
        <p:spPr>
          <a:xfrm>
            <a:off x="5186307" y="1905785"/>
            <a:ext cx="177066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00FD74-424E-484C-9B52-B32F1CEC12DC}"/>
              </a:ext>
            </a:extLst>
          </p:cNvPr>
          <p:cNvCxnSpPr>
            <a:cxnSpLocks/>
          </p:cNvCxnSpPr>
          <p:nvPr/>
        </p:nvCxnSpPr>
        <p:spPr>
          <a:xfrm>
            <a:off x="6960119" y="2355130"/>
            <a:ext cx="411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C5E782-6B52-684B-AB38-60092E4DA289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 flipV="1">
            <a:off x="4715570" y="2362985"/>
            <a:ext cx="470737" cy="1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EAEEA1-1F77-4742-945C-2B77A3123827}"/>
              </a:ext>
            </a:extLst>
          </p:cNvPr>
          <p:cNvSpPr/>
          <p:nvPr/>
        </p:nvSpPr>
        <p:spPr>
          <a:xfrm>
            <a:off x="7359457" y="2001568"/>
            <a:ext cx="668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D6C0DF-3F90-2B40-930D-1987338B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44" y="1916205"/>
            <a:ext cx="495300" cy="2286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E962AA-E005-D443-A4DD-4C3E14627752}"/>
              </a:ext>
            </a:extLst>
          </p:cNvPr>
          <p:cNvSpPr/>
          <p:nvPr/>
        </p:nvSpPr>
        <p:spPr>
          <a:xfrm>
            <a:off x="7193467" y="255821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</p:spTree>
    <p:extLst>
      <p:ext uri="{BB962C8B-B14F-4D97-AF65-F5344CB8AC3E}">
        <p14:creationId xmlns:p14="http://schemas.microsoft.com/office/powerpoint/2010/main" val="224622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0311-529D-B544-971D-0A6E2260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490868-4F92-E149-8B5A-0E28AA8F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291510" y="471341"/>
            <a:ext cx="3064432" cy="3082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B8F0A0-FF88-0547-8818-4F24CCF5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6" y="3519668"/>
            <a:ext cx="3136900" cy="3136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8ADBD-62A2-EC42-8476-3521C45E57C0}"/>
              </a:ext>
            </a:extLst>
          </p:cNvPr>
          <p:cNvGrpSpPr/>
          <p:nvPr/>
        </p:nvGrpSpPr>
        <p:grpSpPr>
          <a:xfrm>
            <a:off x="3593772" y="977114"/>
            <a:ext cx="3238500" cy="3225800"/>
            <a:chOff x="3593772" y="977114"/>
            <a:chExt cx="3238500" cy="3225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26B7D5-54E6-8C4C-B669-9DD0BCA3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772" y="977114"/>
              <a:ext cx="3238500" cy="322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77BE62-70BF-E748-9B6D-A6DA388B3C0B}"/>
                </a:ext>
              </a:extLst>
            </p:cNvPr>
            <p:cNvSpPr txBox="1"/>
            <p:nvPr/>
          </p:nvSpPr>
          <p:spPr>
            <a:xfrm>
              <a:off x="3714161" y="980388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20x20 ERR = 6.50%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9632CF-6614-8B47-B24D-FF9C25438B53}"/>
              </a:ext>
            </a:extLst>
          </p:cNvPr>
          <p:cNvGrpSpPr/>
          <p:nvPr/>
        </p:nvGrpSpPr>
        <p:grpSpPr>
          <a:xfrm>
            <a:off x="3936608" y="1326102"/>
            <a:ext cx="3175000" cy="3187700"/>
            <a:chOff x="3936608" y="1326102"/>
            <a:chExt cx="3175000" cy="3187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7ED5E1-4A50-864D-AEEB-BEFA727F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6608" y="1326102"/>
              <a:ext cx="3175000" cy="318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736DF-5652-3042-B5A9-79B03E3B5B09}"/>
                </a:ext>
              </a:extLst>
            </p:cNvPr>
            <p:cNvSpPr txBox="1"/>
            <p:nvPr/>
          </p:nvSpPr>
          <p:spPr>
            <a:xfrm>
              <a:off x="3979683" y="1330751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30x30 ERR = 6.81%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C7809B-F9FF-114D-822D-5F0FED003792}"/>
              </a:ext>
            </a:extLst>
          </p:cNvPr>
          <p:cNvGrpSpPr/>
          <p:nvPr/>
        </p:nvGrpSpPr>
        <p:grpSpPr>
          <a:xfrm>
            <a:off x="4281930" y="1640068"/>
            <a:ext cx="3238500" cy="3238500"/>
            <a:chOff x="4281930" y="1640068"/>
            <a:chExt cx="3238500" cy="32385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7CE762-374D-A949-B158-A2E2D50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930" y="1640068"/>
              <a:ext cx="3238500" cy="32385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C9AA6-99DD-904D-AC19-0328F1D5E62C}"/>
                </a:ext>
              </a:extLst>
            </p:cNvPr>
            <p:cNvSpPr txBox="1"/>
            <p:nvPr/>
          </p:nvSpPr>
          <p:spPr>
            <a:xfrm>
              <a:off x="4337902" y="1651262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40x40 ERR = 4.21%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0E1A4D-31A6-4049-9B0A-3AB012BAF2C9}"/>
              </a:ext>
            </a:extLst>
          </p:cNvPr>
          <p:cNvGrpSpPr/>
          <p:nvPr/>
        </p:nvGrpSpPr>
        <p:grpSpPr>
          <a:xfrm>
            <a:off x="4639951" y="1960578"/>
            <a:ext cx="3276600" cy="3238500"/>
            <a:chOff x="4639951" y="1960578"/>
            <a:chExt cx="3276600" cy="32385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7B4E29-06B5-6E44-85D1-8654C448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951" y="1960578"/>
              <a:ext cx="3276600" cy="3238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4F1136-21BE-9C4E-B4C5-41F46BBC02CD}"/>
                </a:ext>
              </a:extLst>
            </p:cNvPr>
            <p:cNvSpPr txBox="1"/>
            <p:nvPr/>
          </p:nvSpPr>
          <p:spPr>
            <a:xfrm>
              <a:off x="4705549" y="1971775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50x50 ERR = 2.50%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3284A7-22B4-CC41-9988-6B752851355E}"/>
              </a:ext>
            </a:extLst>
          </p:cNvPr>
          <p:cNvGrpSpPr/>
          <p:nvPr/>
        </p:nvGrpSpPr>
        <p:grpSpPr>
          <a:xfrm>
            <a:off x="4932576" y="2274937"/>
            <a:ext cx="3200400" cy="3213100"/>
            <a:chOff x="4932576" y="2274937"/>
            <a:chExt cx="3200400" cy="3213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23A6C7-9DA2-B84E-8F1B-F32BB8F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2576" y="2274937"/>
              <a:ext cx="3200400" cy="3213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119EB5-52A0-9C48-BAAB-5C846F28DE99}"/>
                </a:ext>
              </a:extLst>
            </p:cNvPr>
            <p:cNvSpPr txBox="1"/>
            <p:nvPr/>
          </p:nvSpPr>
          <p:spPr>
            <a:xfrm>
              <a:off x="4997774" y="228285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60x60 ERR = 3.03%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BBE69-DDBC-B04D-ABD6-89501EB7899E}"/>
              </a:ext>
            </a:extLst>
          </p:cNvPr>
          <p:cNvGrpSpPr/>
          <p:nvPr/>
        </p:nvGrpSpPr>
        <p:grpSpPr>
          <a:xfrm>
            <a:off x="5290598" y="2582945"/>
            <a:ext cx="3238500" cy="3200400"/>
            <a:chOff x="5290598" y="2582945"/>
            <a:chExt cx="3238500" cy="3200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766F83A-5755-0D4C-8733-3E70B5B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0598" y="2582945"/>
              <a:ext cx="3238500" cy="3200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FA2D3-C307-3F40-8AD6-C8C6B418AF47}"/>
                </a:ext>
              </a:extLst>
            </p:cNvPr>
            <p:cNvSpPr txBox="1"/>
            <p:nvPr/>
          </p:nvSpPr>
          <p:spPr>
            <a:xfrm>
              <a:off x="5366994" y="260494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70x70 ERR = 2.43%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C24E78-7EAB-D548-A426-B279AC8BB80E}"/>
              </a:ext>
            </a:extLst>
          </p:cNvPr>
          <p:cNvGrpSpPr/>
          <p:nvPr/>
        </p:nvGrpSpPr>
        <p:grpSpPr>
          <a:xfrm>
            <a:off x="5548394" y="2919038"/>
            <a:ext cx="3213100" cy="3225800"/>
            <a:chOff x="5548394" y="2919038"/>
            <a:chExt cx="3213100" cy="3225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DD6802-AE6F-4448-A398-C8EAC497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394" y="2919038"/>
              <a:ext cx="3213100" cy="322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A27B5-E912-004A-8FA0-4C690C393C72}"/>
                </a:ext>
              </a:extLst>
            </p:cNvPr>
            <p:cNvSpPr txBox="1"/>
            <p:nvPr/>
          </p:nvSpPr>
          <p:spPr>
            <a:xfrm>
              <a:off x="5594810" y="296473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80x80 ERR = 2.27%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BF3E87-5B56-0F41-A3F6-16CE7A30D882}"/>
              </a:ext>
            </a:extLst>
          </p:cNvPr>
          <p:cNvGrpSpPr/>
          <p:nvPr/>
        </p:nvGrpSpPr>
        <p:grpSpPr>
          <a:xfrm>
            <a:off x="5930900" y="3283802"/>
            <a:ext cx="3213100" cy="3187700"/>
            <a:chOff x="5930900" y="3283802"/>
            <a:chExt cx="3213100" cy="31877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6497F77-5903-4545-AD23-928DF4DC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0900" y="3283802"/>
              <a:ext cx="3213100" cy="31877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106F3-3B3D-E44C-BABF-55F91D7E4F62}"/>
                </a:ext>
              </a:extLst>
            </p:cNvPr>
            <p:cNvSpPr txBox="1"/>
            <p:nvPr/>
          </p:nvSpPr>
          <p:spPr>
            <a:xfrm>
              <a:off x="5982880" y="3315100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90x90 ERR = 2.17%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D6E4E8E-3879-7949-BE5F-F067D39EF27D}"/>
              </a:ext>
            </a:extLst>
          </p:cNvPr>
          <p:cNvSpPr txBox="1"/>
          <p:nvPr/>
        </p:nvSpPr>
        <p:spPr>
          <a:xfrm>
            <a:off x="328369" y="50748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2C02BB-AA92-1240-BC15-004C0AB04F29}"/>
              </a:ext>
            </a:extLst>
          </p:cNvPr>
          <p:cNvSpPr txBox="1"/>
          <p:nvPr/>
        </p:nvSpPr>
        <p:spPr>
          <a:xfrm>
            <a:off x="292233" y="3601047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DEGRADADA con h: 17x17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71EA04-8E64-134E-B0C0-1165D1B58292}"/>
              </a:ext>
            </a:extLst>
          </p:cNvPr>
          <p:cNvGrpSpPr/>
          <p:nvPr/>
        </p:nvGrpSpPr>
        <p:grpSpPr>
          <a:xfrm>
            <a:off x="1346101" y="519987"/>
            <a:ext cx="6941543" cy="6338013"/>
            <a:chOff x="1346101" y="519987"/>
            <a:chExt cx="6941543" cy="63380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3E13B-73EF-1B40-89E6-B202452D6470}"/>
                </a:ext>
              </a:extLst>
            </p:cNvPr>
            <p:cNvSpPr txBox="1"/>
            <p:nvPr/>
          </p:nvSpPr>
          <p:spPr>
            <a:xfrm>
              <a:off x="3610466" y="6488668"/>
              <a:ext cx="4677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</a:t>
              </a:r>
              <a:r>
                <a:rPr lang="en-US" dirty="0"/>
                <a:t> </a:t>
              </a:r>
              <a:r>
                <a:rPr lang="en-US" dirty="0" err="1"/>
                <a:t>Foto</a:t>
              </a:r>
              <a:r>
                <a:rPr lang="en-US" dirty="0"/>
                <a:t> de </a:t>
              </a:r>
              <a:r>
                <a:rPr lang="en-US" dirty="0">
                  <a:hlinkClick r:id="rId12"/>
                </a:rPr>
                <a:t>https://thispersondoesnotexist.com</a:t>
              </a:r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F417F5-7762-7045-BC26-F13F18C24BF1}"/>
                </a:ext>
              </a:extLst>
            </p:cNvPr>
            <p:cNvSpPr/>
            <p:nvPr/>
          </p:nvSpPr>
          <p:spPr>
            <a:xfrm>
              <a:off x="1346101" y="519987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 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65D7C42-9787-3C41-8423-E6CA169E26FE}"/>
              </a:ext>
            </a:extLst>
          </p:cNvPr>
          <p:cNvSpPr/>
          <p:nvPr/>
        </p:nvSpPr>
        <p:spPr>
          <a:xfrm>
            <a:off x="312091" y="6242059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464x464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92DE4D-0889-1746-A813-5813385DD68C}"/>
              </a:ext>
            </a:extLst>
          </p:cNvPr>
          <p:cNvSpPr/>
          <p:nvPr/>
        </p:nvSpPr>
        <p:spPr>
          <a:xfrm>
            <a:off x="304235" y="3208200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480x480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F3EE50-644B-3C49-878A-FCD5A4F1707D}"/>
              </a:ext>
            </a:extLst>
          </p:cNvPr>
          <p:cNvSpPr txBox="1"/>
          <p:nvPr/>
        </p:nvSpPr>
        <p:spPr>
          <a:xfrm>
            <a:off x="3818968" y="591670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4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(4+6+9)+(9+6+4)+(9+6+2) ] / 9 = 6.1</a:t>
            </a:r>
          </a:p>
        </p:txBody>
      </p:sp>
    </p:spTree>
    <p:extLst>
      <p:ext uri="{BB962C8B-B14F-4D97-AF65-F5344CB8AC3E}">
        <p14:creationId xmlns:p14="http://schemas.microsoft.com/office/powerpoint/2010/main" val="23096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791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49760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638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</p:spTree>
    <p:extLst>
      <p:ext uri="{BB962C8B-B14F-4D97-AF65-F5344CB8AC3E}">
        <p14:creationId xmlns:p14="http://schemas.microsoft.com/office/powerpoint/2010/main" val="360800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6485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32766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30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71134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1041</Words>
  <Application>Microsoft Macintosh PowerPoint</Application>
  <PresentationFormat>On-screen Show (4:3)</PresentationFormat>
  <Paragraphs>625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¿Qué pasa con imágenes más grandes?</vt:lpstr>
      <vt:lpstr>PowerPoint Presentation</vt:lpstr>
      <vt:lpstr>¿Qué pasa con imágenes más grandes?</vt:lpstr>
      <vt:lpstr>¿Qué pasa con imágenes más grandes?</vt:lpstr>
      <vt:lpstr>¿Qué pasa con imágenes más grandes?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57</cp:revision>
  <dcterms:created xsi:type="dcterms:W3CDTF">2020-10-19T18:56:00Z</dcterms:created>
  <dcterms:modified xsi:type="dcterms:W3CDTF">2020-10-27T14:17:47Z</dcterms:modified>
</cp:coreProperties>
</file>